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158299-D6FA-4466-A606-669E4983E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0183814-DEC1-49D5-94DB-BF0BCCD98B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2A8D48-3459-4854-8B03-F87FA394F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85AC-3729-44B5-8557-F49FA21E2DAD}" type="datetimeFigureOut">
              <a:rPr lang="nl-NL" smtClean="0"/>
              <a:t>10-2-2022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2858D4-641A-448F-8C5F-4FB6F4A2E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992B63-23E7-464E-952A-CD56CCF66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3C36-88C9-4976-9D6F-A54600270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E34F66-DBB6-4CD0-87DC-7D99076C7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B816F35-6104-477B-89EA-5B1BB89F9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5E6037-0C61-48D8-B1B2-ABEB84DC2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85AC-3729-44B5-8557-F49FA21E2DAD}" type="datetimeFigureOut">
              <a:rPr lang="nl-NL" smtClean="0"/>
              <a:t>10-2-2022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EE6263-BA3C-4F71-BFB3-1F712896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540652-EB8B-4AC2-8DB7-39EBD60D1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3C36-88C9-4976-9D6F-A54600270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98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FAB00FD-364F-4C11-A06C-853099C1F3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6AA06F1-9856-4CD6-8436-4D6AF7EE7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8F9864-E994-41B1-BAA0-4B210A16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85AC-3729-44B5-8557-F49FA21E2DAD}" type="datetimeFigureOut">
              <a:rPr lang="nl-NL" smtClean="0"/>
              <a:t>10-2-2022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D7F7CD-DC9A-4D1A-9EF4-1E38F067F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55A65C-4AFF-45AD-82EB-0C316CDED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3C36-88C9-4976-9D6F-A54600270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895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A97CFB-16DA-474F-91B2-9860930BB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43332D-8CA2-4E68-AF81-0D0F18DDF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D60EB20-3744-498B-B82C-89F7BB380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85AC-3729-44B5-8557-F49FA21E2DAD}" type="datetimeFigureOut">
              <a:rPr lang="nl-NL" smtClean="0"/>
              <a:t>10-2-2022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02B80F-91F9-4AE2-B809-FF98FF264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C7164E-C137-4B2C-A51C-D68D795C8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3C36-88C9-4976-9D6F-A54600270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400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993E64-F743-4BA4-B7A5-F4A288409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5BB55F-990A-419C-8666-4CB803BAF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DB5B52-147E-4B04-99F5-86585CACE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85AC-3729-44B5-8557-F49FA21E2DAD}" type="datetimeFigureOut">
              <a:rPr lang="nl-NL" smtClean="0"/>
              <a:t>10-2-2022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8C8B74-99D1-4957-BBCF-6CF7F6A9E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72857A-6B2A-4D3A-91D1-5FDE7645F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3C36-88C9-4976-9D6F-A54600270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06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4B5968-6467-4A86-AA5D-952660FA9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DDF937-97AE-4BF3-A9A4-88CB306C65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EB702BB-967A-4161-B2AC-B7E670AE5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07E4222-ECD4-4178-AC8C-E1D9592D3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85AC-3729-44B5-8557-F49FA21E2DAD}" type="datetimeFigureOut">
              <a:rPr lang="nl-NL" smtClean="0"/>
              <a:t>10-2-2022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6A71953-B49B-4928-9413-88F300CA0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5673551-2D28-4E1D-B447-8D3869852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3C36-88C9-4976-9D6F-A54600270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0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FEF7D7-8A2E-4B17-9A6D-D2E23DAFB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79DA65E-48E5-4F32-9F53-A26321C60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04C03A4-7426-4D41-854A-42C700ACE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660F33F-B77A-4D03-B17B-E8FF9C3254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242860D-CE9D-47EB-93CF-6844EE548D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F7475EE-2244-460B-88E3-F5D0E887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85AC-3729-44B5-8557-F49FA21E2DAD}" type="datetimeFigureOut">
              <a:rPr lang="nl-NL" smtClean="0"/>
              <a:t>10-2-2022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9EE16D3-CD08-42BD-A5D7-60637FBE4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C79B566-8415-4258-BA34-1879E8613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3C36-88C9-4976-9D6F-A54600270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422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119ADF-2314-4FEA-AEA5-F67F8A535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F2EF353-823A-4ECD-8FB6-77FBEC31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85AC-3729-44B5-8557-F49FA21E2DAD}" type="datetimeFigureOut">
              <a:rPr lang="nl-NL" smtClean="0"/>
              <a:t>10-2-2022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8BA33E5-582F-4356-B1D7-B56BED96A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F4A3DE-C800-494E-80C7-48E17F4E0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3C36-88C9-4976-9D6F-A54600270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889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ECA70D1-E5B0-4CDA-B5F9-9FE81B555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85AC-3729-44B5-8557-F49FA21E2DAD}" type="datetimeFigureOut">
              <a:rPr lang="nl-NL" smtClean="0"/>
              <a:t>10-2-2022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9B1DC41-B607-408E-B4B6-9FE91A88E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C37FB0-8CDA-4F71-903A-461A87BF8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3C36-88C9-4976-9D6F-A54600270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285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1F7331-8F83-4D18-B5D9-2EB3EFB0C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752657-154B-4F5F-881B-5DF797F60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C5ECA0A-C8B8-4321-B2D8-1916B925F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45B57E0-A5CA-4BD6-B149-F6ACE8C9F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85AC-3729-44B5-8557-F49FA21E2DAD}" type="datetimeFigureOut">
              <a:rPr lang="nl-NL" smtClean="0"/>
              <a:t>10-2-2022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B81A207-A280-4427-9DE0-C691C8C6F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EAAAC2E-5E57-4148-AD97-4641FB91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3C36-88C9-4976-9D6F-A54600270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905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ED8CBF-EE32-4342-AA51-895340302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AC5505F-9D7C-4E9C-9898-10B55F4F2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6286046-45DB-4098-8616-FD1376EE0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A7F36B3-8069-4339-9A7F-A53331329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85AC-3729-44B5-8557-F49FA21E2DAD}" type="datetimeFigureOut">
              <a:rPr lang="nl-NL" smtClean="0"/>
              <a:t>10-2-2022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9C2525E-1EA1-4F3A-8864-797613989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6E781C-EE35-4649-872C-2B8C4E2FA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3C36-88C9-4976-9D6F-A54600270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673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F829AA0-EA3C-4FEB-8B28-383F037E3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C8EF94C-E5B0-4ACD-A34E-7609825A4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DAFB82-9FEE-4CF6-B1D8-72BEA05258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585AC-3729-44B5-8557-F49FA21E2DAD}" type="datetimeFigureOut">
              <a:rPr lang="nl-NL" smtClean="0"/>
              <a:t>10-2-2022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F2AD1C-14DE-4601-8A55-DE93903A1F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08CD2F-8313-4385-A756-95130665F8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73C36-88C9-4976-9D6F-A54600270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3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afbeelding 5" descr="Map2.xlsx - Excel">
            <a:extLst>
              <a:ext uri="{FF2B5EF4-FFF2-40B4-BE49-F238E27FC236}">
                <a16:creationId xmlns:a16="http://schemas.microsoft.com/office/drawing/2014/main" id="{39F3333B-E755-46F8-A383-CDC24F3BB66A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61"/>
          <a:stretch/>
        </p:blipFill>
        <p:spPr>
          <a:xfrm>
            <a:off x="1" y="1111055"/>
            <a:ext cx="12191999" cy="4480897"/>
          </a:xfrm>
        </p:spPr>
      </p:pic>
    </p:spTree>
    <p:extLst>
      <p:ext uri="{BB962C8B-B14F-4D97-AF65-F5344CB8AC3E}">
        <p14:creationId xmlns:p14="http://schemas.microsoft.com/office/powerpoint/2010/main" val="357188536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Mirte van Nispen - Luesken</dc:creator>
  <cp:lastModifiedBy>Mirte van Nispen - Luesken</cp:lastModifiedBy>
  <cp:revision>1</cp:revision>
  <dcterms:created xsi:type="dcterms:W3CDTF">2022-02-10T12:33:50Z</dcterms:created>
  <dcterms:modified xsi:type="dcterms:W3CDTF">2022-02-10T12:39:35Z</dcterms:modified>
</cp:coreProperties>
</file>